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9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2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1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4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1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4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0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0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4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132856"/>
            <a:ext cx="5668491" cy="1152128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Развивающие игры с мячом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11" y="1340768"/>
            <a:ext cx="3066389" cy="37037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33056"/>
            <a:ext cx="5805229" cy="27431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8658" y="229272"/>
            <a:ext cx="8549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 бюджетное  дошкольное образовательное учреждение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№ 9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2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" y="3212976"/>
            <a:ext cx="5327407" cy="34089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11593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Мяч через ворота</a:t>
            </a:r>
          </a:p>
          <a:p>
            <a:r>
              <a:rPr lang="ru-RU" dirty="0"/>
              <a:t>Количество играющих: 1-6 человек.</a:t>
            </a:r>
          </a:p>
          <a:p>
            <a:r>
              <a:rPr lang="ru-RU" dirty="0"/>
              <a:t>Инвентарь: мяч, кубики (кегли).</a:t>
            </a:r>
          </a:p>
          <a:p>
            <a:r>
              <a:rPr lang="ru-RU" dirty="0"/>
              <a:t>◈ Дети стоят на ковре. Ставятся ворота из кубиков или кеглей. Задание: сидя на ковре лицом к воротам, прокатить мяч в ворота, не задев их.</a:t>
            </a:r>
          </a:p>
          <a:p>
            <a:r>
              <a:rPr lang="ru-RU" dirty="0"/>
              <a:t>◈ Можно усложнить игру, построив за воротами мост (из кубиков или кеглей); нужно прокатить мяч через ворота, не задев их и не сломав мост.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45091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Прыжки с мячом</a:t>
            </a:r>
          </a:p>
          <a:p>
            <a:r>
              <a:rPr lang="ru-RU" dirty="0"/>
              <a:t>Количество играющих: 2-6 человек.</a:t>
            </a:r>
          </a:p>
          <a:p>
            <a:r>
              <a:rPr lang="ru-RU" dirty="0"/>
              <a:t>Инвентарь: мяч, один или несколько.</a:t>
            </a:r>
          </a:p>
          <a:p>
            <a:r>
              <a:rPr lang="ru-RU" dirty="0"/>
              <a:t>◈ Дети по очереди или одновременно выполняют следующие задания:</a:t>
            </a:r>
          </a:p>
          <a:p>
            <a:r>
              <a:rPr lang="ru-RU" dirty="0"/>
              <a:t>♦ допрыгать до определенного места, зажав мяч между коленями;</a:t>
            </a:r>
          </a:p>
          <a:p>
            <a:r>
              <a:rPr lang="ru-RU" dirty="0"/>
              <a:t>♦ установить мяч на голове и придерживать его одной рукой;</a:t>
            </a:r>
          </a:p>
          <a:p>
            <a:r>
              <a:rPr lang="ru-RU" dirty="0"/>
              <a:t>♦ зажать мяч между ступней ног;</a:t>
            </a:r>
          </a:p>
          <a:p>
            <a:r>
              <a:rPr lang="ru-RU" dirty="0"/>
              <a:t>♦ удерживать мяч локтями перед грудью.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860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Мяч толкаем, догоняем</a:t>
            </a:r>
          </a:p>
          <a:p>
            <a:r>
              <a:rPr lang="ru-RU" dirty="0"/>
              <a:t>Количество играющих: 2-6 человек.</a:t>
            </a:r>
          </a:p>
          <a:p>
            <a:r>
              <a:rPr lang="ru-RU" dirty="0"/>
              <a:t>Инвентарь: надувной мяч.</a:t>
            </a:r>
          </a:p>
          <a:p>
            <a:r>
              <a:rPr lang="ru-RU" dirty="0"/>
              <a:t>◈ Ребенок передвигается на четвереньках и головой подталкивает перед собой большой надувной мяч, не касаясь его руками.</a:t>
            </a:r>
          </a:p>
          <a:p>
            <a:r>
              <a:rPr lang="ru-RU" dirty="0"/>
              <a:t>◈ Поставьте перед ребенком какую-нибудь задачу, например, загнать мяч в угол.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7809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Не урони мяч</a:t>
            </a:r>
          </a:p>
          <a:p>
            <a:r>
              <a:rPr lang="ru-RU" dirty="0"/>
              <a:t>◈ Лежа на ковре (вытянувшись на спине), зажать мяч между ног.</a:t>
            </a:r>
          </a:p>
          <a:p>
            <a:r>
              <a:rPr lang="ru-RU" dirty="0"/>
              <a:t>◈ Пусть ребенок попробует перевернуться на живот, не выронив мяча.</a:t>
            </a:r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Мяч на голове</a:t>
            </a:r>
          </a:p>
          <a:p>
            <a:r>
              <a:rPr lang="ru-RU" dirty="0"/>
              <a:t>◈ Соревнующиеся кладут на голову бублик, сверху — мяч. С мячом на голове необходимо пройти или пробежать определенное расстояние.</a:t>
            </a:r>
            <a:endParaRPr lang="ru-RU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92696"/>
            <a:ext cx="3499224" cy="35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1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6632"/>
            <a:ext cx="7902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ЗЕВАКА</a:t>
            </a:r>
          </a:p>
          <a:p>
            <a:pPr algn="just"/>
            <a:r>
              <a:rPr lang="ru-RU" dirty="0" smtClean="0"/>
              <a:t>Участники </a:t>
            </a:r>
            <a:r>
              <a:rPr lang="ru-RU" dirty="0"/>
              <a:t>встают в круг на расстоянии одного шага друг от друга и начинают перебрасывать мяч, называя по имени того, кто должен его ловить. Мяч перебрасывают, пока кто-то из игроков его не уронит. Тот, кто уронил мяч, встает в центр круга и по заданию играющих выполняет 1—2 упражнения с мячом.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. Если играющий при выполнении упражнения уронит мяч, ему дается дополнительное задание.</a:t>
            </a:r>
          </a:p>
          <a:p>
            <a:pPr algn="just"/>
            <a:r>
              <a:rPr lang="ru-RU" dirty="0"/>
              <a:t>2. Мяч разрешается перебрасывать друг другу только через центр круга.</a:t>
            </a:r>
          </a:p>
          <a:p>
            <a:pPr algn="just"/>
            <a:r>
              <a:rPr lang="ru-RU" dirty="0" smtClean="0"/>
              <a:t>Эту </a:t>
            </a:r>
            <a:r>
              <a:rPr lang="ru-RU" dirty="0"/>
              <a:t>игру лучше проводить с небольшим количеством участников. Мяч для игры можно взять любой величины, в зависимости от умений детей: чем меньше мяч, тем труднее его ловить и выполнять упражнения.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32952"/>
            <a:ext cx="4968552" cy="3136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124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29523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Игра с мячом «Огромный» </a:t>
            </a:r>
            <a:endParaRPr lang="ru-RU" dirty="0"/>
          </a:p>
          <a:p>
            <a:r>
              <a:rPr lang="ru-RU" dirty="0"/>
              <a:t>Ловко мячик маленький лови,</a:t>
            </a:r>
          </a:p>
          <a:p>
            <a:r>
              <a:rPr lang="ru-RU" dirty="0"/>
              <a:t>Да большое слово преврати.</a:t>
            </a:r>
          </a:p>
          <a:p>
            <a:r>
              <a:rPr lang="ru-RU" dirty="0"/>
              <a:t> </a:t>
            </a:r>
          </a:p>
          <a:p>
            <a:pPr algn="just"/>
            <a:r>
              <a:rPr lang="ru-RU" u="sng" dirty="0" smtClean="0"/>
              <a:t>Игра</a:t>
            </a:r>
            <a:r>
              <a:rPr lang="ru-RU" dirty="0" smtClean="0"/>
              <a:t>. Игра проводится </a:t>
            </a:r>
            <a:r>
              <a:rPr lang="ru-RU" dirty="0"/>
              <a:t>аналогично предыдущей игре с мячом. Только в этой игре малышу необходимо назвать слово, которое бы соответствовало увеличению названного предмета. Например, мама называет первое слово: «Мяч». Ребенок, возвращая мяч, говорит «</a:t>
            </a:r>
            <a:r>
              <a:rPr lang="ru-RU" dirty="0" err="1"/>
              <a:t>Мячище</a:t>
            </a:r>
            <a:r>
              <a:rPr lang="ru-RU" dirty="0"/>
              <a:t>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Дом – домище</a:t>
            </a:r>
          </a:p>
          <a:p>
            <a:r>
              <a:rPr lang="ru-RU" dirty="0"/>
              <a:t>Нос – носище</a:t>
            </a:r>
          </a:p>
          <a:p>
            <a:r>
              <a:rPr lang="ru-RU" dirty="0"/>
              <a:t>Лоб – лбище</a:t>
            </a:r>
          </a:p>
          <a:p>
            <a:r>
              <a:rPr lang="ru-RU" dirty="0"/>
              <a:t>Глаз – глазище</a:t>
            </a:r>
          </a:p>
          <a:p>
            <a:r>
              <a:rPr lang="ru-RU" dirty="0"/>
              <a:t>Рот – ротище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88840"/>
            <a:ext cx="4378027" cy="370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7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525" y="2708920"/>
            <a:ext cx="5834955" cy="394501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Поймай слог».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Цель – развитие слухового внимания и его быстроты.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Игра. Дети встают в круг, ведущий в середине круга. Ведущий </a:t>
            </a:r>
            <a:r>
              <a:rPr lang="ru-RU" dirty="0"/>
              <a:t>«бросает» </a:t>
            </a:r>
            <a:r>
              <a:rPr lang="ru-RU" dirty="0" smtClean="0"/>
              <a:t>одному из детей мяч, произнося какой-нибудь </a:t>
            </a:r>
            <a:r>
              <a:rPr lang="ru-RU" dirty="0"/>
              <a:t>слог, а </a:t>
            </a:r>
            <a:r>
              <a:rPr lang="ru-RU" dirty="0" smtClean="0"/>
              <a:t>ребенок «превращает» </a:t>
            </a:r>
            <a:r>
              <a:rPr lang="ru-RU" dirty="0"/>
              <a:t>его в </a:t>
            </a:r>
            <a:r>
              <a:rPr lang="ru-RU" dirty="0" smtClean="0"/>
              <a:t>слово и возвращает мяч ведущему.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Например: </a:t>
            </a:r>
            <a:r>
              <a:rPr lang="ru-RU" i="1" dirty="0"/>
              <a:t>ПА – папа, </a:t>
            </a:r>
            <a:r>
              <a:rPr lang="ru-RU" i="1" dirty="0" err="1"/>
              <a:t>ма</a:t>
            </a:r>
            <a:r>
              <a:rPr lang="ru-RU" i="1" dirty="0"/>
              <a:t> – мама, ку – кукла, ар – арбуз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45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32458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http://kladraz.ru/igry-dlja-detei/podvizhnye-igry/igry-s-mjachom-dlja-detei-5-let.html</a:t>
            </a:r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https</a:t>
            </a:r>
            <a:r>
              <a:rPr lang="en-US" sz="1100" dirty="0"/>
              <a:t>://yandex.ru/images/search?text=%D1%80%D0%B0%D0%B7%D0%B2%D0%B8%D0%B2%D0%B0%D1%8E%D1%89%D0%B8%D0%B5%20%D0%B8%D0%B3%D1%80%D1%8B%20%D1%81%20%D0%BC%D1%8F%D1%87%D0%BE%D0%BC%20%D0%B4%D0%BB%D1%8F%20%D0%B4%D0%B5%D1%82%D0%B5%D0%B9%205-6%20%D0%BB%D0%B5%D1%82&amp;stype=image&amp;lr=2&amp;noreask=1&amp;source=wiz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2494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http://allforchildren.ru/games/index_active2.php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56992"/>
            <a:ext cx="28793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http://festival.1september.ru/articles/530881/</a:t>
            </a:r>
            <a:endParaRPr lang="ru-RU" sz="11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95" y="2420888"/>
            <a:ext cx="3998130" cy="29641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532483"/>
            <a:ext cx="1768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Используемые ресурсы: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78264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415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Маришулька</dc:creator>
  <cp:lastModifiedBy>PBell</cp:lastModifiedBy>
  <cp:revision>9</cp:revision>
  <dcterms:created xsi:type="dcterms:W3CDTF">2016-08-27T06:12:44Z</dcterms:created>
  <dcterms:modified xsi:type="dcterms:W3CDTF">2020-10-28T16:15:44Z</dcterms:modified>
</cp:coreProperties>
</file>